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82" r:id="rId15"/>
    <p:sldId id="263" r:id="rId16"/>
    <p:sldId id="275" r:id="rId17"/>
    <p:sldId id="264" r:id="rId18"/>
    <p:sldId id="276" r:id="rId19"/>
    <p:sldId id="266" r:id="rId20"/>
    <p:sldId id="271" r:id="rId21"/>
    <p:sldId id="278" r:id="rId22"/>
    <p:sldId id="272" r:id="rId23"/>
    <p:sldId id="265" r:id="rId24"/>
    <p:sldId id="273" r:id="rId25"/>
    <p:sldId id="279" r:id="rId26"/>
    <p:sldId id="281" r:id="rId27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1728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</a:t>
            </a:r>
            <a:r>
              <a:rPr lang="en-US" sz="3200" b="1" dirty="0" smtClean="0">
                <a:solidFill>
                  <a:srgbClr val="3F793D"/>
                </a:solidFill>
              </a:rPr>
              <a:t> Unit </a:t>
            </a:r>
            <a:r>
              <a:rPr lang="en-US" sz="3200" b="1" dirty="0" smtClean="0">
                <a:solidFill>
                  <a:srgbClr val="3F793D"/>
                </a:solidFill>
              </a:rPr>
              <a:t>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9097</TotalTime>
  <Words>566</Words>
  <Application>Microsoft Office PowerPoint</Application>
  <PresentationFormat>Custom</PresentationFormat>
  <Paragraphs>335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134</cp:revision>
  <dcterms:created xsi:type="dcterms:W3CDTF">2014-09-01T21:05:22Z</dcterms:created>
  <dcterms:modified xsi:type="dcterms:W3CDTF">2014-09-22T21:47:35Z</dcterms:modified>
</cp:coreProperties>
</file>